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91" autoAdjust="0"/>
  </p:normalViewPr>
  <p:slideViewPr>
    <p:cSldViewPr>
      <p:cViewPr>
        <p:scale>
          <a:sx n="50" d="100"/>
          <a:sy n="50" d="100"/>
        </p:scale>
        <p:origin x="-91" y="-6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0B0663-D177-47E1-9A46-848781859946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ECD28F6-FB6F-4132-A920-D3A1A8B01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24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677FF-95F5-4035-9C3B-BE1326C30E99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4825-7381-4C36-A97B-C032DB6D7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28293-39F0-4E74-B3C2-E4F0442869EB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FB949-65A8-403E-94A5-4B3C6950C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6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B6803-69B8-40E7-9C7E-84FDAF12F56C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57E80-76E8-407E-ADC6-EE32DACA7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5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3AF37-FAED-44DC-A94C-C7AD06043B15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7D92-B183-404C-A2F8-0D35BFED6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0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594FD-8EC8-4F11-BE1C-621F88798016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003EF-2BE1-4A1E-82BC-07E5D6F16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5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690F2-84AC-4847-9490-A35E78974B9E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5A4B0-2AF8-428F-B80A-99E292533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6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C8F8-22D0-40DD-9B21-CC7AB24AFD77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A0F71-1715-4762-AA2D-08534E3B7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9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04C54-492F-4463-B7F1-6DFC8274AF39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CF5C5-F89D-41ED-BF95-CF0A5632B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6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6698-5BE0-436C-8445-17BC5B66B232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AEB10-09D1-42DD-9167-11266339A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2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C6AF-82C6-4130-B52C-9626595F5FA2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E7C64-5CDB-4D8A-AD38-788248D27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8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EFBD9-DF43-493C-AC5F-B616BC16F67D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EE9E-15ED-4B9E-A2CB-4567BC8C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4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EE26A7-B0AD-4764-98D3-8835D6B8787F}" type="datetime1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9B0EAB-0802-4824-B191-F58FC5E08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67640"/>
            <a:ext cx="7772400" cy="1828800"/>
          </a:xfrm>
        </p:spPr>
        <p:txBody>
          <a:bodyPr/>
          <a:lstStyle/>
          <a:p>
            <a:r>
              <a:rPr lang="en-US" sz="3600" dirty="0" smtClean="0"/>
              <a:t>Emerging Technologies Working Group</a:t>
            </a:r>
            <a:br>
              <a:rPr lang="en-US" sz="3600" dirty="0" smtClean="0"/>
            </a:br>
            <a:r>
              <a:rPr lang="en-US" sz="3600" dirty="0" smtClean="0"/>
              <a:t>Update to </a:t>
            </a:r>
            <a:r>
              <a:rPr lang="en-US" sz="3600" dirty="0" smtClean="0"/>
              <a:t>ROS</a:t>
            </a:r>
            <a:endParaRPr lang="en-US" sz="36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838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Feb. </a:t>
            </a:r>
            <a:r>
              <a:rPr lang="en-US" sz="2800" dirty="0" smtClean="0">
                <a:solidFill>
                  <a:schemeClr val="tx1"/>
                </a:solidFill>
              </a:rPr>
              <a:t>14, </a:t>
            </a:r>
            <a:r>
              <a:rPr lang="en-US" sz="2800" dirty="0" smtClean="0">
                <a:solidFill>
                  <a:schemeClr val="tx1"/>
                </a:solidFill>
              </a:rPr>
              <a:t>2013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7DACC-4AA0-4DE4-901D-62659BCD3409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63880" y="3596640"/>
            <a:ext cx="8077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u="sng" dirty="0" smtClean="0">
                <a:solidFill>
                  <a:schemeClr val="tx1"/>
                </a:solidFill>
              </a:rPr>
              <a:t>Contents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>
              <a:solidFill>
                <a:schemeClr val="tx1"/>
              </a:solidFill>
            </a:endParaRPr>
          </a:p>
          <a:p>
            <a:pPr marL="514350" indent="-514350" algn="l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WMS </a:t>
            </a:r>
            <a:r>
              <a:rPr lang="en-US" sz="2400" dirty="0" smtClean="0">
                <a:solidFill>
                  <a:schemeClr val="tx1"/>
                </a:solidFill>
              </a:rPr>
              <a:t>Assignment Re: WSL Definition (possible vote)</a:t>
            </a:r>
          </a:p>
          <a:p>
            <a:pPr marL="514350" indent="-514350" algn="l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Preview Feb. 18, 2013 ETWG meeting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marL="571500" indent="-571500" algn="l"/>
            <a:r>
              <a:rPr lang="en-US" sz="3200" dirty="0" smtClean="0"/>
              <a:t>I.  </a:t>
            </a:r>
            <a:r>
              <a:rPr lang="en-US" sz="3200" dirty="0" smtClean="0"/>
              <a:t>WMS Assignment:  Review WSL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400" dirty="0" smtClean="0"/>
              <a:t>WMS assigned ETWG to reconsider the current definition of Wholesale Storage Load (WSL) as defined by the recently adopted NPRR 461.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2400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Should the WSL definition include a finite list of eligible technologies or there is better way to craft the definition?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Should the WSL definition (or list of eligible technologies) remain in the Protocols or it better placed in an Other Binding Document?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3D30A-8188-4A2C-84E6-3C4B0BC4BDEE}" type="slidenum">
              <a:rPr lang="en-US"/>
              <a:pPr>
                <a:defRPr/>
              </a:pPr>
              <a:t>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2275" y="274638"/>
            <a:ext cx="8305800" cy="715962"/>
          </a:xfrm>
        </p:spPr>
        <p:txBody>
          <a:bodyPr/>
          <a:lstStyle/>
          <a:p>
            <a:pPr marL="571500" indent="-571500" algn="l"/>
            <a:r>
              <a:rPr lang="en-US" sz="3200" dirty="0" smtClean="0"/>
              <a:t>I.  </a:t>
            </a:r>
            <a:r>
              <a:rPr lang="en-US" sz="3200" dirty="0" smtClean="0"/>
              <a:t>WMS Assignment:  ETWG Recommendation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ETWG recommends the WSL definition remain in the Protocols and that it retain the eligible technologies clarity requested by ERCOT.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400" dirty="0" smtClean="0"/>
              <a:t>ETWG seeks WMS endorsement to proceed with redefining WSL-eligible technologies by criteria, rather than by name in a list.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2000" dirty="0" smtClean="0"/>
              <a:t>This approach may take some time to resolve.</a:t>
            </a:r>
          </a:p>
          <a:p>
            <a:r>
              <a:rPr lang="en-US" sz="2000" dirty="0" smtClean="0"/>
              <a:t>No guarantee that we can craft suitably refined criteria given our limited experience with energy storage technologies.</a:t>
            </a:r>
          </a:p>
          <a:p>
            <a:r>
              <a:rPr lang="en-US" sz="2000" dirty="0" smtClean="0"/>
              <a:t>At the same time, ETWG will consider whether thermal storage associated with turbine inlet cooling </a:t>
            </a:r>
            <a:r>
              <a:rPr lang="en-US" sz="2000" dirty="0" smtClean="0"/>
              <a:t>should </a:t>
            </a:r>
            <a:r>
              <a:rPr lang="en-US" sz="2000" dirty="0" smtClean="0"/>
              <a:t>be a WSL-eligible technology.</a:t>
            </a:r>
          </a:p>
          <a:p>
            <a:r>
              <a:rPr lang="en-US" sz="2000" dirty="0" smtClean="0"/>
              <a:t>ETWG notes the list of eligible technologies can be amended by NPRR while we work on a more suitable, criteria-based definition.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F098-605E-4EE5-ACEC-84A0788429FF}" type="slidenum">
              <a:rPr lang="en-US"/>
              <a:pPr>
                <a:defRPr/>
              </a:pPr>
              <a:t>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2275" y="274638"/>
            <a:ext cx="8305800" cy="715962"/>
          </a:xfrm>
        </p:spPr>
        <p:txBody>
          <a:bodyPr/>
          <a:lstStyle/>
          <a:p>
            <a:pPr marL="571500" indent="-571500" algn="l"/>
            <a:r>
              <a:rPr lang="en-US" sz="3200" dirty="0" smtClean="0"/>
              <a:t>II</a:t>
            </a:r>
            <a:r>
              <a:rPr lang="en-US" sz="3200" dirty="0" smtClean="0"/>
              <a:t>.  Next ETWG Meeting Feb. 18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r>
              <a:rPr lang="en-US" sz="2400" dirty="0" smtClean="0"/>
              <a:t>Presentation on thermal energy storage technologies associated with turbine inlet cooling and discussion of possible inclusion into WSL definition, either by list or criteria.</a:t>
            </a:r>
          </a:p>
          <a:p>
            <a:endParaRPr lang="en-US" sz="2400" dirty="0"/>
          </a:p>
          <a:p>
            <a:r>
              <a:rPr lang="en-US" sz="2400" dirty="0" smtClean="0"/>
              <a:t>Work on draft NPRR with revised approach to establishing “caps and floors” for Compressed Air Energy Storage resources.</a:t>
            </a:r>
          </a:p>
          <a:p>
            <a:endParaRPr lang="en-US" sz="2400" dirty="0"/>
          </a:p>
          <a:p>
            <a:r>
              <a:rPr lang="en-US" sz="2400" dirty="0" smtClean="0"/>
              <a:t>Update from ERCOT on Fast Response Regulation Service (FRRS) pilot program launch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F098-605E-4EE5-ACEC-84A0788429FF}" type="slidenum">
              <a:rPr lang="en-US"/>
              <a:pPr>
                <a:defRPr/>
              </a:pPr>
              <a:t>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803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300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Emerging Technologies Working Group Update to ROS</vt:lpstr>
      <vt:lpstr>I.  WMS Assignment:  Review WSL Definition</vt:lpstr>
      <vt:lpstr>I.  WMS Assignment:  ETWG Recommendation</vt:lpstr>
      <vt:lpstr>II.  Next ETWG Meeting Feb. 18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ETWG Update to WMS</dc:title>
  <dc:creator>Mark J. Bruce</dc:creator>
  <cp:lastModifiedBy>Mark J. Bruce</cp:lastModifiedBy>
  <cp:revision>35</cp:revision>
  <dcterms:created xsi:type="dcterms:W3CDTF">2012-01-11T13:39:14Z</dcterms:created>
  <dcterms:modified xsi:type="dcterms:W3CDTF">2013-02-07T16:41:38Z</dcterms:modified>
</cp:coreProperties>
</file>